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498AFCA-876B-4148-82C7-8130C57D6699}" type="datetimeFigureOut">
              <a:rPr lang="en-US"/>
              <a:pPr>
                <a:defRPr/>
              </a:pPr>
              <a:t>1/29/2015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66A007A-38D0-413E-8C6B-C901183E2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7211-C024-432C-96ED-9BD8AAF7D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6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65FB-516D-40BB-9D34-289C75256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8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B458-C4C8-46BB-A784-E86FC66A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9A24-3560-4865-A7A9-497E04999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4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011D-937D-4748-A3E0-1E859EE04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3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C81B-F423-4C64-B4CF-1C72AE3CD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9B5C-16D0-42FA-B0EA-39E73E85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5C655-BC35-4AA5-893D-96F5E526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8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EC600-6C5C-4946-AB74-588ACEF5A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1257-3CCD-4EBC-840A-3E987BB7D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2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2E4E5-DA13-4250-AD62-2C439B9CD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6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17457B-3B12-45B2-A76D-0BA1D66A1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 </a:t>
            </a:r>
            <a:r>
              <a:rPr lang="en-US" sz="400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Clase </a:t>
            </a:r>
            <a:r>
              <a:rPr lang="en-US" sz="400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802</a:t>
            </a: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</a:t>
            </a:r>
            <a:r>
              <a:rPr lang="en-US" sz="400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n-US" sz="400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400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enero del 2015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988" y="1600200"/>
            <a:ext cx="8763000" cy="5029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43: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smtClean="0"/>
              <a:t>¿Cómo era la vida en la </a:t>
            </a:r>
            <a:r>
              <a:rPr lang="es-ES_tradnl" sz="2800" b="1" smtClean="0"/>
              <a:t>Republica Dominicana </a:t>
            </a:r>
            <a:r>
              <a:rPr lang="es-ES_tradnl" sz="2800" b="1" dirty="0" smtClean="0"/>
              <a:t>durante la era de Trujillo?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defRPr/>
            </a:pPr>
            <a:r>
              <a:rPr lang="es-ES_tradnl" sz="2800" b="1" dirty="0" err="1" smtClean="0"/>
              <a:t>Highlight</a:t>
            </a:r>
            <a:r>
              <a:rPr lang="es-ES_tradnl" sz="2800" b="1" dirty="0" smtClean="0"/>
              <a:t> 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Legendary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Butterflies</a:t>
            </a:r>
            <a:r>
              <a:rPr lang="es-ES_tradnl" sz="2800" b="1" u="sng" dirty="0" smtClean="0"/>
              <a:t>: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Mirabal </a:t>
            </a:r>
            <a:r>
              <a:rPr lang="es-ES_tradnl" sz="2800" b="1" u="sng" dirty="0" err="1" smtClean="0"/>
              <a:t>Sisters</a:t>
            </a:r>
            <a:r>
              <a:rPr lang="es-ES_tradnl" sz="2800" b="1" u="sng" dirty="0" smtClean="0"/>
              <a:t>’ </a:t>
            </a:r>
            <a:r>
              <a:rPr lang="es-ES_tradnl" sz="2800" b="1" u="sng" dirty="0" err="1" smtClean="0"/>
              <a:t>Legacy</a:t>
            </a:r>
            <a:r>
              <a:rPr lang="es-ES_tradnl" sz="2800" b="1" u="sng" dirty="0" smtClean="0"/>
              <a:t> of </a:t>
            </a:r>
            <a:r>
              <a:rPr lang="es-ES_tradnl" sz="2800" b="1" u="sng" dirty="0" err="1" smtClean="0"/>
              <a:t>Resistance</a:t>
            </a:r>
            <a:r>
              <a:rPr lang="es-ES_tradnl" sz="2800" b="1" dirty="0" smtClean="0"/>
              <a:t> &amp; 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Dominican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Dictator</a:t>
            </a:r>
            <a:r>
              <a:rPr lang="es-ES_tradnl" sz="2800" b="1" u="sng" dirty="0" smtClean="0"/>
              <a:t>: Rafael </a:t>
            </a:r>
            <a:r>
              <a:rPr lang="es-ES_tradnl" sz="2800" b="1" u="sng" dirty="0" err="1" smtClean="0"/>
              <a:t>Leonidas</a:t>
            </a:r>
            <a:r>
              <a:rPr lang="es-ES_tradnl" sz="2800" b="1" u="sng" dirty="0" smtClean="0"/>
              <a:t> Trujillo</a:t>
            </a:r>
            <a:endParaRPr lang="es-ES_tradnl" sz="2800" b="1" dirty="0" smtClean="0"/>
          </a:p>
          <a:p>
            <a:pPr eaLnBrk="1" hangingPunct="1">
              <a:defRPr/>
            </a:pPr>
            <a:r>
              <a:rPr lang="es-ES_tradnl" sz="2800" b="1" dirty="0" err="1" smtClean="0"/>
              <a:t>Take</a:t>
            </a:r>
            <a:r>
              <a:rPr lang="es-ES_tradnl" sz="2800" b="1" dirty="0" smtClean="0"/>
              <a:t> notes of </a:t>
            </a:r>
            <a:r>
              <a:rPr lang="es-ES_tradnl" sz="2800" b="1" dirty="0" err="1" smtClean="0"/>
              <a:t>both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in </a:t>
            </a:r>
            <a:r>
              <a:rPr lang="es-ES_tradnl" sz="2800" b="1" dirty="0" err="1" smtClean="0"/>
              <a:t>your</a:t>
            </a:r>
            <a:r>
              <a:rPr lang="es-ES_tradnl" sz="2800" b="1" dirty="0" smtClean="0"/>
              <a:t> notebook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43 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	</a:t>
            </a:r>
            <a:r>
              <a:rPr lang="es-ES_tradnl" sz="2800" b="1" dirty="0" smtClean="0"/>
              <a:t>In English, </a:t>
            </a:r>
            <a:r>
              <a:rPr lang="es-ES_tradnl" sz="2800" b="1" dirty="0" err="1" smtClean="0"/>
              <a:t>write</a:t>
            </a:r>
            <a:r>
              <a:rPr lang="es-ES_tradnl" sz="2800" b="1" dirty="0" smtClean="0"/>
              <a:t> a short </a:t>
            </a:r>
            <a:r>
              <a:rPr lang="es-ES_tradnl" sz="2800" b="1" dirty="0" err="1" smtClean="0"/>
              <a:t>reflection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10 </a:t>
            </a:r>
            <a:r>
              <a:rPr lang="es-ES_tradnl" sz="2800" b="1" dirty="0" err="1" smtClean="0"/>
              <a:t>or</a:t>
            </a:r>
            <a:r>
              <a:rPr lang="es-ES_tradnl" sz="2800" b="1" dirty="0" smtClean="0"/>
              <a:t> more </a:t>
            </a:r>
            <a:r>
              <a:rPr lang="es-ES_tradnl" sz="2800" b="1" dirty="0" err="1" smtClean="0"/>
              <a:t>sentences</a:t>
            </a:r>
            <a:endParaRPr lang="es-ES_tradnl" sz="28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30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14 de febrero del 2011</dc:title>
  <dc:creator>Helen Zumaeta</dc:creator>
  <cp:lastModifiedBy>Helen Zumaeta</cp:lastModifiedBy>
  <cp:revision>21</cp:revision>
  <cp:lastPrinted>2015-01-28T17:02:00Z</cp:lastPrinted>
  <dcterms:created xsi:type="dcterms:W3CDTF">2012-02-14T15:02:10Z</dcterms:created>
  <dcterms:modified xsi:type="dcterms:W3CDTF">2015-01-29T22:15:14Z</dcterms:modified>
</cp:coreProperties>
</file>